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62" r:id="rId2"/>
    <p:sldId id="263" r:id="rId3"/>
    <p:sldId id="256" r:id="rId4"/>
    <p:sldId id="259" r:id="rId5"/>
    <p:sldId id="260" r:id="rId6"/>
    <p:sldId id="261" r:id="rId7"/>
  </p:sldIdLst>
  <p:sldSz cx="9144000" cy="6858000" type="screen4x3"/>
  <p:notesSz cx="6858000" cy="9144000"/>
  <p:embeddedFontLst>
    <p:embeddedFont>
      <p:font typeface="맑은 고딕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-150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E770A-910A-4D23-8929-6C0CEBF40DD4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572032-2F01-4951-B88A-2379BAE4269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18521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572032-2F01-4951-B88A-2379BAE42691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67372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17527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39422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1753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0863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47157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4245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55164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B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6" name="Picture 7" descr="sub_jh_0020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5741"/>
          <a:stretch/>
        </p:blipFill>
        <p:spPr bwMode="auto">
          <a:xfrm>
            <a:off x="0" y="-27384"/>
            <a:ext cx="91805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258061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5" name="Picture 7" descr="sub_jh_0020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5741"/>
          <a:stretch/>
        </p:blipFill>
        <p:spPr bwMode="auto">
          <a:xfrm>
            <a:off x="0" y="-27384"/>
            <a:ext cx="91805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740352" y="188640"/>
            <a:ext cx="1278036" cy="12780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2"/>
          <p:cNvSpPr txBox="1">
            <a:spLocks/>
          </p:cNvSpPr>
          <p:nvPr userDrawn="1"/>
        </p:nvSpPr>
        <p:spPr>
          <a:xfrm>
            <a:off x="4139952" y="142375"/>
            <a:ext cx="4536504" cy="478313"/>
          </a:xfrm>
          <a:prstGeom prst="rect">
            <a:avLst/>
          </a:prstGeom>
        </p:spPr>
        <p:txBody>
          <a:bodyPr vert="horz" lIns="91440" tIns="45720" rIns="91440" bIns="45720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  <a:defRPr lang="ko-KR" altLang="en-US"/>
            </a:pPr>
            <a:r>
              <a:rPr lang="en-US" altLang="ko-KR" sz="2400" b="0" i="1" dirty="0" smtClean="0">
                <a:solidFill>
                  <a:schemeClr val="accent6">
                    <a:lumMod val="50000"/>
                  </a:schemeClr>
                </a:solidFill>
              </a:rPr>
              <a:t>http://hitit.chonbuk.ac.kr</a:t>
            </a:r>
          </a:p>
          <a:p>
            <a:pPr>
              <a:defRPr lang="ko-KR" altLang="en-US"/>
            </a:pPr>
            <a:endParaRPr lang="ko-KR" altLang="en-US" sz="1000" b="0" i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48994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51788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2890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C389E-5DD9-4BB3-AA07-4501E4CDF92F}" type="datetimeFigureOut">
              <a:rPr lang="ko-KR" altLang="en-US" smtClean="0"/>
              <a:pPr/>
              <a:t>2013-03-13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350D6-CC80-4E16-916D-8981E1952F0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92906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571472" y="1214422"/>
            <a:ext cx="8267007" cy="36317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 dirty="0" err="1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웹동아리</a:t>
            </a:r>
            <a:r>
              <a:rPr lang="ko-KR" altLang="en-US" sz="115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   </a:t>
            </a:r>
            <a:endParaRPr lang="en-US" altLang="ko-KR" sz="11500" b="1" cap="none" spc="0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pPr algn="ctr"/>
            <a:r>
              <a:rPr lang="en-US" altLang="ko-KR" sz="115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en-US" altLang="ko-KR" sz="115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       Hit IT</a:t>
            </a:r>
            <a:endParaRPr lang="en-US" altLang="ko-KR" sz="115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98128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-142908" y="500042"/>
            <a:ext cx="9551012" cy="540147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115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매일 봐도</a:t>
            </a:r>
            <a:endParaRPr lang="en-US" altLang="ko-KR" sz="11500" b="1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pPr algn="ctr"/>
            <a:r>
              <a:rPr lang="ko-KR" altLang="en-US" sz="115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모르는 사람인</a:t>
            </a:r>
            <a:endParaRPr lang="en-US" altLang="ko-KR" sz="11500" b="1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pPr algn="ctr"/>
            <a:r>
              <a:rPr lang="ko-KR" altLang="en-US" sz="115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컴퓨터공</a:t>
            </a:r>
            <a:r>
              <a:rPr lang="ko-KR" altLang="en-US" sz="115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학</a:t>
            </a:r>
            <a:endParaRPr lang="en-US" altLang="ko-KR" sz="11500" b="1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98128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714744" y="785794"/>
            <a:ext cx="3932263" cy="25922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14282" y="642918"/>
            <a:ext cx="32047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 err="1" smtClean="0"/>
              <a:t>printf</a:t>
            </a:r>
            <a:r>
              <a:rPr lang="en-US" altLang="ko-KR" sz="7200" dirty="0" smtClean="0"/>
              <a:t>();</a:t>
            </a:r>
            <a:endParaRPr lang="ko-KR" alt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3857620" y="3857628"/>
            <a:ext cx="50720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 smtClean="0"/>
              <a:t>홈페이지</a:t>
            </a:r>
            <a:r>
              <a:rPr lang="en-US" altLang="ko-KR" sz="7200" dirty="0" smtClean="0"/>
              <a:t>,</a:t>
            </a:r>
            <a:r>
              <a:rPr lang="ko-KR" altLang="en-US" sz="7200" dirty="0" err="1" smtClean="0"/>
              <a:t>앱</a:t>
            </a:r>
            <a:endParaRPr lang="ko-KR" altLang="en-US" sz="7200" dirty="0"/>
          </a:p>
        </p:txBody>
      </p:sp>
      <p:grpSp>
        <p:nvGrpSpPr>
          <p:cNvPr id="8" name="그룹 7"/>
          <p:cNvGrpSpPr/>
          <p:nvPr/>
        </p:nvGrpSpPr>
        <p:grpSpPr>
          <a:xfrm>
            <a:off x="4286248" y="5286388"/>
            <a:ext cx="2506076" cy="893713"/>
            <a:chOff x="4700276" y="5775647"/>
            <a:chExt cx="2506076" cy="893713"/>
          </a:xfrm>
        </p:grpSpPr>
        <p:sp>
          <p:nvSpPr>
            <p:cNvPr id="5" name="TextBox 4"/>
            <p:cNvSpPr txBox="1"/>
            <p:nvPr/>
          </p:nvSpPr>
          <p:spPr>
            <a:xfrm>
              <a:off x="5220072" y="5775647"/>
              <a:ext cx="19862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 smtClean="0"/>
                <a:t>MOBILE</a:t>
              </a:r>
              <a:endParaRPr lang="ko-KR" altLang="en-US" sz="2400" b="1" dirty="0"/>
            </a:p>
          </p:txBody>
        </p:sp>
        <p:grpSp>
          <p:nvGrpSpPr>
            <p:cNvPr id="7" name="그룹 6"/>
            <p:cNvGrpSpPr/>
            <p:nvPr/>
          </p:nvGrpSpPr>
          <p:grpSpPr>
            <a:xfrm>
              <a:off x="4700276" y="5881669"/>
              <a:ext cx="1383892" cy="787691"/>
              <a:chOff x="4765048" y="5881669"/>
              <a:chExt cx="1383892" cy="787691"/>
            </a:xfrm>
          </p:grpSpPr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rcRect l="22790" t="11223" r="22790" b="11223"/>
              <a:stretch/>
            </p:blipFill>
            <p:spPr bwMode="auto">
              <a:xfrm>
                <a:off x="4765048" y="5881669"/>
                <a:ext cx="605532" cy="6468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1" name="Picture 7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rcRect l="9945" t="18105" r="9945" b="13684"/>
              <a:stretch/>
            </p:blipFill>
            <p:spPr bwMode="auto">
              <a:xfrm>
                <a:off x="5384943" y="6242289"/>
                <a:ext cx="763997" cy="4270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pic>
        <p:nvPicPr>
          <p:cNvPr id="1026" name="Picture 2" descr="C:\Users\Administrator\Desktop\K-1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14282" y="3857628"/>
            <a:ext cx="3612656" cy="250033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947345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6759" y="284455"/>
            <a:ext cx="19543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ko-KR" altLang="en-US" sz="72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048" name="그룹 2047"/>
          <p:cNvGrpSpPr/>
          <p:nvPr/>
        </p:nvGrpSpPr>
        <p:grpSpPr>
          <a:xfrm>
            <a:off x="196296" y="2051593"/>
            <a:ext cx="3307949" cy="2561159"/>
            <a:chOff x="196296" y="2720097"/>
            <a:chExt cx="3307949" cy="2561159"/>
          </a:xfrm>
        </p:grpSpPr>
        <p:sp>
          <p:nvSpPr>
            <p:cNvPr id="27" name="Rectangle 377"/>
            <p:cNvSpPr>
              <a:spLocks noChangeArrowheads="1"/>
            </p:cNvSpPr>
            <p:nvPr/>
          </p:nvSpPr>
          <p:spPr bwMode="auto">
            <a:xfrm rot="20700000">
              <a:off x="230713" y="2720097"/>
              <a:ext cx="3273532" cy="2561159"/>
            </a:xfrm>
            <a:prstGeom prst="round2DiagRect">
              <a:avLst/>
            </a:pr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35000">
                  <a:schemeClr val="accent5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</a:gradFill>
            <a:ln>
              <a:solidFill>
                <a:schemeClr val="accent5">
                  <a:lumMod val="40000"/>
                  <a:lumOff val="60000"/>
                </a:schemeClr>
              </a:solidFill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/>
            <a:lstStyle/>
            <a:p>
              <a:endParaRPr lang="ko-KR" altLang="en-US" sz="1600"/>
            </a:p>
          </p:txBody>
        </p:sp>
        <p:sp>
          <p:nvSpPr>
            <p:cNvPr id="25" name="TextBox 24"/>
            <p:cNvSpPr txBox="1"/>
            <p:nvPr/>
          </p:nvSpPr>
          <p:spPr>
            <a:xfrm rot="20700000">
              <a:off x="196296" y="2901387"/>
              <a:ext cx="29026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smtClean="0">
                  <a:ln w="31550" cmpd="sng">
                    <a:gradFill>
                      <a:gsLst>
                        <a:gs pos="25000">
                          <a:schemeClr val="accent1">
                            <a:shade val="25000"/>
                            <a:satMod val="190000"/>
                          </a:schemeClr>
                        </a:gs>
                        <a:gs pos="80000">
                          <a:schemeClr val="accent1">
                            <a:tint val="75000"/>
                            <a:satMod val="190000"/>
                          </a:schemeClr>
                        </a:gs>
                      </a:gsLst>
                      <a:lin ang="5400000"/>
                    </a:gradFill>
                    <a:prstDash val="solid"/>
                  </a:ln>
                  <a:solidFill>
                    <a:srgbClr val="FFFFFF"/>
                  </a:solidFill>
                  <a:effectLst>
                    <a:outerShdw blurRad="41275" dist="12700" dir="12000000" algn="tl" rotWithShape="0">
                      <a:srgbClr val="000000">
                        <a:alpha val="40000"/>
                      </a:srgbClr>
                    </a:outerShdw>
                  </a:effectLst>
                </a:rPr>
                <a:t>SAMSUNG </a:t>
              </a:r>
              <a:r>
                <a:rPr lang="en-US" altLang="ko-KR" sz="2000" b="1" dirty="0" err="1" smtClean="0">
                  <a:ln w="31550" cmpd="sng">
                    <a:gradFill>
                      <a:gsLst>
                        <a:gs pos="25000">
                          <a:schemeClr val="accent1">
                            <a:shade val="25000"/>
                            <a:satMod val="190000"/>
                          </a:schemeClr>
                        </a:gs>
                        <a:gs pos="80000">
                          <a:schemeClr val="accent1">
                            <a:tint val="75000"/>
                            <a:satMod val="190000"/>
                          </a:schemeClr>
                        </a:gs>
                      </a:gsLst>
                      <a:lin ang="5400000"/>
                    </a:gradFill>
                    <a:prstDash val="solid"/>
                  </a:ln>
                  <a:solidFill>
                    <a:srgbClr val="FFFFFF"/>
                  </a:solidFill>
                  <a:effectLst>
                    <a:outerShdw blurRad="41275" dist="12700" dir="12000000" algn="tl" rotWithShape="0">
                      <a:srgbClr val="000000">
                        <a:alpha val="40000"/>
                      </a:srgbClr>
                    </a:outerShdw>
                  </a:effectLst>
                </a:rPr>
                <a:t>FriendShip</a:t>
              </a:r>
              <a:endParaRPr lang="en-US" altLang="ko-KR" sz="2000" b="1" dirty="0" smtClean="0">
                <a:ln w="31550" cmpd="sng">
                  <a:gradFill>
                    <a:gsLst>
                      <a:gs pos="25000">
                        <a:schemeClr val="accent1">
                          <a:shade val="25000"/>
                          <a:satMod val="190000"/>
                        </a:schemeClr>
                      </a:gs>
                      <a:gs pos="80000">
                        <a:schemeClr val="accent1">
                          <a:tint val="75000"/>
                          <a:satMod val="19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rgbClr val="FFFFFF"/>
                </a:solidFill>
                <a:effectLst>
                  <a:outerShdw blurRad="41275" dist="12700" dir="120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pic>
          <p:nvPicPr>
            <p:cNvPr id="12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 rot="20700000">
              <a:off x="449228" y="3347061"/>
              <a:ext cx="2937039" cy="175921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0" name="그룹 29"/>
          <p:cNvGrpSpPr/>
          <p:nvPr/>
        </p:nvGrpSpPr>
        <p:grpSpPr>
          <a:xfrm>
            <a:off x="2857488" y="2285992"/>
            <a:ext cx="4951452" cy="4100376"/>
            <a:chOff x="3422104" y="3402364"/>
            <a:chExt cx="4018939" cy="3295319"/>
          </a:xfrm>
        </p:grpSpPr>
        <p:sp>
          <p:nvSpPr>
            <p:cNvPr id="18" name="Rectangle 377"/>
            <p:cNvSpPr>
              <a:spLocks noChangeArrowheads="1"/>
            </p:cNvSpPr>
            <p:nvPr/>
          </p:nvSpPr>
          <p:spPr bwMode="auto">
            <a:xfrm rot="333201">
              <a:off x="3422104" y="3402364"/>
              <a:ext cx="4018939" cy="3295319"/>
            </a:xfrm>
            <a:prstGeom prst="round2DiagRect">
              <a:avLst/>
            </a:prstGeom>
            <a:gradFill>
              <a:gsLst>
                <a:gs pos="0">
                  <a:schemeClr val="accent6">
                    <a:lumMod val="20000"/>
                    <a:lumOff val="80000"/>
                    <a:alpha val="0"/>
                  </a:schemeClr>
                </a:gs>
                <a:gs pos="35000">
                  <a:schemeClr val="accent6">
                    <a:tint val="37000"/>
                    <a:satMod val="300000"/>
                  </a:schemeClr>
                </a:gs>
                <a:gs pos="100000">
                  <a:schemeClr val="accent6">
                    <a:tint val="15000"/>
                    <a:satMod val="350000"/>
                  </a:schemeClr>
                </a:gs>
              </a:gsLst>
            </a:gradFill>
            <a:ln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/>
            <a:lstStyle/>
            <a:p>
              <a:endParaRPr lang="ko-KR" altLang="en-US"/>
            </a:p>
          </p:txBody>
        </p:sp>
        <p:pic>
          <p:nvPicPr>
            <p:cNvPr id="15" name="Picture 3" descr="N:\Desktop\활동\스터디그룹\임진년겨울웹공부2\사진\3차\P130118_204910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 rot="333201">
              <a:off x="3583032" y="4106102"/>
              <a:ext cx="3691272" cy="236989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 rot="333201">
              <a:off x="3806515" y="3600163"/>
              <a:ext cx="35598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 smtClean="0">
                  <a:ln w="31550" cmpd="sng">
                    <a:gradFill>
                      <a:gsLst>
                        <a:gs pos="70000">
                          <a:schemeClr val="accent6">
                            <a:shade val="50000"/>
                            <a:satMod val="190000"/>
                          </a:schemeClr>
                        </a:gs>
                        <a:gs pos="0">
                          <a:schemeClr val="accent6">
                            <a:tint val="77000"/>
                            <a:satMod val="180000"/>
                          </a:schemeClr>
                        </a:gs>
                      </a:gsLst>
                      <a:lin ang="5400000"/>
                    </a:gradFill>
                    <a:prstDash val="solid"/>
                  </a:ln>
                  <a:solidFill>
                    <a:schemeClr val="accent6">
                      <a:tint val="15000"/>
                      <a:satMod val="200000"/>
                    </a:schemeClr>
                  </a:solidFill>
                  <a:effectLst>
                    <a:outerShdw blurRad="50800" dist="40000" dir="5400000" algn="tl" rotWithShape="0">
                      <a:srgbClr val="000000">
                        <a:shade val="5000"/>
                        <a:satMod val="120000"/>
                        <a:alpha val="33000"/>
                      </a:srgbClr>
                    </a:outerShdw>
                  </a:effectLst>
                </a:rPr>
                <a:t>C/JAVA </a:t>
              </a:r>
              <a:r>
                <a:rPr lang="ko-KR" altLang="en-US" sz="2400" b="1" dirty="0" err="1" smtClean="0">
                  <a:ln w="31550" cmpd="sng">
                    <a:gradFill>
                      <a:gsLst>
                        <a:gs pos="70000">
                          <a:schemeClr val="accent6">
                            <a:shade val="50000"/>
                            <a:satMod val="190000"/>
                          </a:schemeClr>
                        </a:gs>
                        <a:gs pos="0">
                          <a:schemeClr val="accent6">
                            <a:tint val="77000"/>
                            <a:satMod val="180000"/>
                          </a:schemeClr>
                        </a:gs>
                      </a:gsLst>
                      <a:lin ang="5400000"/>
                    </a:gradFill>
                    <a:prstDash val="solid"/>
                  </a:ln>
                  <a:solidFill>
                    <a:schemeClr val="accent6">
                      <a:tint val="15000"/>
                      <a:satMod val="200000"/>
                    </a:schemeClr>
                  </a:solidFill>
                  <a:effectLst>
                    <a:outerShdw blurRad="50800" dist="40000" dir="5400000" algn="tl" rotWithShape="0">
                      <a:srgbClr val="000000">
                        <a:shade val="5000"/>
                        <a:satMod val="120000"/>
                        <a:alpha val="33000"/>
                      </a:srgbClr>
                    </a:outerShdw>
                  </a:effectLst>
                </a:rPr>
                <a:t>스터디</a:t>
              </a:r>
              <a:endParaRPr lang="en-US" altLang="ko-KR" sz="2400" b="1" dirty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 rot="667428">
            <a:off x="4063598" y="718565"/>
            <a:ext cx="2424103" cy="1630754"/>
            <a:chOff x="5544523" y="1653892"/>
            <a:chExt cx="2555869" cy="1684441"/>
          </a:xfrm>
        </p:grpSpPr>
        <p:sp>
          <p:nvSpPr>
            <p:cNvPr id="34" name="Rectangle 377"/>
            <p:cNvSpPr>
              <a:spLocks noChangeArrowheads="1"/>
            </p:cNvSpPr>
            <p:nvPr/>
          </p:nvSpPr>
          <p:spPr bwMode="auto">
            <a:xfrm>
              <a:off x="5544523" y="1653892"/>
              <a:ext cx="2555869" cy="1684441"/>
            </a:xfrm>
            <a:prstGeom prst="round2DiagRect">
              <a:avLst/>
            </a:prstGeom>
            <a:gradFill>
              <a:gsLst>
                <a:gs pos="0">
                  <a:schemeClr val="accent3">
                    <a:lumMod val="40000"/>
                    <a:lumOff val="60000"/>
                  </a:schemeClr>
                </a:gs>
                <a:gs pos="35000">
                  <a:schemeClr val="accent3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</a:gradFill>
            <a:ln>
              <a:solidFill>
                <a:schemeClr val="accent3"/>
              </a:solidFill>
              <a:headEnd/>
              <a:tailEnd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/>
            <a:lstStyle/>
            <a:p>
              <a:endParaRPr lang="ko-KR" altLang="en-US"/>
            </a:p>
          </p:txBody>
        </p:sp>
        <p:pic>
          <p:nvPicPr>
            <p:cNvPr id="31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9804" y="2284915"/>
              <a:ext cx="2250309" cy="98451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" name="TextBox 36"/>
            <p:cNvSpPr txBox="1"/>
            <p:nvPr/>
          </p:nvSpPr>
          <p:spPr>
            <a:xfrm>
              <a:off x="6351170" y="1772816"/>
              <a:ext cx="10291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smtClean="0">
                  <a:ln w="17780" cmpd="sng">
                    <a:solidFill>
                      <a:srgbClr val="FFFFFF"/>
                    </a:solidFill>
                    <a:prstDash val="solid"/>
                    <a:miter lim="800000"/>
                  </a:ln>
                  <a:gradFill rotWithShape="1">
                    <a:gsLst>
                      <a:gs pos="0">
                        <a:srgbClr val="000000">
                          <a:tint val="92000"/>
                          <a:shade val="100000"/>
                          <a:satMod val="150000"/>
                        </a:srgbClr>
                      </a:gs>
                      <a:gs pos="49000">
                        <a:srgbClr val="000000">
                          <a:tint val="89000"/>
                          <a:shade val="90000"/>
                          <a:satMod val="150000"/>
                        </a:srgbClr>
                      </a:gs>
                      <a:gs pos="50000">
                        <a:srgbClr val="000000">
                          <a:tint val="100000"/>
                          <a:shade val="75000"/>
                          <a:satMod val="150000"/>
                        </a:srgbClr>
                      </a:gs>
                      <a:gs pos="95000">
                        <a:srgbClr val="000000">
                          <a:shade val="47000"/>
                          <a:satMod val="150000"/>
                        </a:srgbClr>
                      </a:gs>
                      <a:gs pos="100000">
                        <a:srgbClr val="000000">
                          <a:shade val="39000"/>
                          <a:satMod val="150000"/>
                        </a:srgbClr>
                      </a:gs>
                    </a:gsLst>
                    <a:lin ang="5400000"/>
                  </a:gradFill>
                  <a:effectLst>
                    <a:outerShdw blurRad="50800" algn="tl" rotWithShape="0">
                      <a:srgbClr val="000000"/>
                    </a:outerShdw>
                  </a:effectLst>
                </a:rPr>
                <a:t>KOFST</a:t>
              </a:r>
              <a:endParaRPr lang="en-US" altLang="ko-KR" sz="2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928397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21"/>
          <p:cNvSpPr txBox="1"/>
          <p:nvPr/>
        </p:nvSpPr>
        <p:spPr>
          <a:xfrm>
            <a:off x="1571604" y="1643050"/>
            <a:ext cx="72728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김선호</a:t>
            </a:r>
            <a:r>
              <a:rPr lang="en-US" altLang="ko-KR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(</a:t>
            </a:r>
            <a:r>
              <a:rPr lang="ko-KR" alt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회장</a:t>
            </a:r>
            <a:r>
              <a:rPr lang="en-US" altLang="ko-KR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):    </a:t>
            </a:r>
            <a:r>
              <a:rPr lang="ko-KR" alt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010 </a:t>
            </a:r>
            <a:r>
              <a:rPr lang="ko-KR" alt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3800 2109</a:t>
            </a:r>
          </a:p>
          <a:p>
            <a:pPr>
              <a:defRPr lang="ko-KR" altLang="en-US"/>
            </a:pPr>
            <a:r>
              <a:rPr lang="ko-KR" alt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고슬기</a:t>
            </a:r>
            <a:r>
              <a:rPr lang="en-US" altLang="ko-KR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(</a:t>
            </a:r>
            <a:r>
              <a:rPr lang="ko-KR" alt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부회장</a:t>
            </a:r>
            <a:r>
              <a:rPr lang="en-US" altLang="ko-KR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)</a:t>
            </a:r>
            <a:r>
              <a:rPr lang="ko-KR" alt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: 010 </a:t>
            </a:r>
            <a:r>
              <a:rPr lang="ko-KR" alt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3364 1226</a:t>
            </a:r>
          </a:p>
        </p:txBody>
      </p:sp>
      <p:pic>
        <p:nvPicPr>
          <p:cNvPr id="9" name="Picture 3" descr="C:\Users\HiT-It_1\Desktop\0_동아리 홍보자료_130312\Hitit-포스터_수정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76859" r="8948" b="8000"/>
          <a:stretch/>
        </p:blipFill>
        <p:spPr bwMode="auto">
          <a:xfrm>
            <a:off x="1714480" y="3071810"/>
            <a:ext cx="6298518" cy="32859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Administrator\Desktop\kimSeonho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34" y="1000108"/>
            <a:ext cx="914401" cy="1219200"/>
          </a:xfrm>
          <a:prstGeom prst="rect">
            <a:avLst/>
          </a:prstGeom>
          <a:noFill/>
        </p:spPr>
      </p:pic>
      <p:pic>
        <p:nvPicPr>
          <p:cNvPr id="2051" name="Picture 3" descr="C:\Users\Administrator\Desktop\seulki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0034" y="2357430"/>
            <a:ext cx="928694" cy="12391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513486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571472" y="1428736"/>
            <a:ext cx="7964040" cy="36317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 dirty="0" err="1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구글에서</a:t>
            </a:r>
            <a:endParaRPr lang="en-US" altLang="ko-KR" sz="11500" b="1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pPr algn="ctr"/>
            <a:r>
              <a:rPr lang="ko-KR" altLang="en-US" sz="115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전북대 </a:t>
            </a:r>
            <a:r>
              <a:rPr lang="en-US" altLang="ko-KR" sz="11500" b="1" dirty="0" err="1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hitit</a:t>
            </a:r>
            <a:endParaRPr lang="en-US" altLang="ko-KR" sz="115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98128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40</Words>
  <Application>Microsoft Office PowerPoint</Application>
  <PresentationFormat>화면 슬라이드 쇼(4:3)</PresentationFormat>
  <Paragraphs>17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굴림</vt:lpstr>
      <vt:lpstr>Arial</vt:lpstr>
      <vt:lpstr>맑은 고딕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HiT-It_1</dc:creator>
  <cp:lastModifiedBy>hong</cp:lastModifiedBy>
  <cp:revision>169</cp:revision>
  <dcterms:created xsi:type="dcterms:W3CDTF">2013-03-12T10:13:46Z</dcterms:created>
  <dcterms:modified xsi:type="dcterms:W3CDTF">2013-03-13T06:40:51Z</dcterms:modified>
</cp:coreProperties>
</file>

<file path=docProps/thumbnail.jpeg>
</file>